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</p:sldMasterIdLst>
  <p:sldIdLst>
    <p:sldId id="256" r:id="rId2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4742D0-2584-45E3-8D66-72DFE0076664}" v="1532" dt="2023-02-28T13:53:56.5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F9204-3F29-4C3A-BA41-306340020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3393CD-7262-4AC7-80E6-52FE6F3F3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0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430AE-0210-4E82-AD7B-41B112DE7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11A6662E-FAF4-44BC-88B5-85A7CBFB6D30}" type="datetime1">
              <a:rPr lang="en-US" smtClean="0"/>
              <a:pPr/>
              <a:t>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21974-7DEC-459D-9642-CB5B59C82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31837-C94E-4B5B-BCF0-110C69EDB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193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ABDD2-E186-4F25-8FDE-D1E875E9C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8CC5B-A7E0-48B1-8329-6533AC76E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05B1B-77FE-4BFC-BF87-87DA989F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9632-1575-4E14-B53B-3DC3D5ED3947}" type="datetime1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8531E-1B90-4631-BD37-4BB1DBFA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A55E8-88DC-4280-8E04-FF50FF8E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816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60633D-90E4-4F5A-9EBF-DDEC2B0B4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D3065-FA3D-42C8-BFDA-967C87F4F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C126F-38E2-4425-861F-98ED43228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868-2568-4CC9-B302-F37117B01A6E}" type="datetime1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645D8-F22A-4354-A8B3-96E8A2D2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E2295-A616-4D57-8800-7B7E213A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341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CC1FC-ADE8-488C-A1DA-2FD569FD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02842-38C3-46D6-8527-0F6FE623C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64CF5-F681-40C2-88CC-E02206C9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F08A-1E71-4B2B-BB49-E743F2903911}" type="datetime1">
              <a:rPr lang="en-US" smtClean="0"/>
              <a:t>2/28/2023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04753-4FE4-4A6F-99BB-CFFC92E0C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569D1-DB13-4BD9-8BA9-0DEAD98F8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602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0B05-7BF6-4073-9106-FA19E9727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EE8D7-6B58-4A3F-9DD5-E563D5192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2990E-9F0A-446A-B5B8-459CA8D9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7D9E-721A-44BB-8863-9873FE64DA75}" type="datetime1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68EAA-4377-45FF-9D7C-9E77BC9F2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7FA71-74C3-44B8-A0AC-E18A1E76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625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71F12-2D88-4F76-AF46-BD5156C1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1AA46-E3EB-4704-B019-F90F1E617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7480F-A530-4D05-9A22-E573FB4BA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56FDA-C47A-4F4A-A364-BA60A25AB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DA2F-80B8-49CF-99FB-5ABCA53A607A}" type="datetime1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6D8DD-6D84-44D4-8A1B-57615B3ED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8FE31-B577-4017-8AFE-A8BA0959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671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C28C9-B8CC-413F-9FFA-626680E4A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3FE72-9D42-45F5-A37F-B12130388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52600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3A31D-9B5F-4DE3-B18D-F7F77782E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66999"/>
            <a:ext cx="5157787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BE1D2D-822C-466C-A7B9-1A2D97366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52600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F13B2C-44CA-49C4-BC84-02AF1638F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66999"/>
            <a:ext cx="5183188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93CB55-E9C1-4CE6-9B61-81B71475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2172-E6C9-4B6C-929A-A9DE3837BBF1}" type="datetime1">
              <a:rPr lang="en-US" smtClean="0"/>
              <a:t>2/28/2023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F22318-747B-4EC9-862C-D9FD488CC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FBDDDF-16BD-438D-937D-0E3E30E7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472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92D5F-0BD4-4517-9233-E08AF405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3523B8-51E3-48B8-BFD8-CE9506198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41CFF-90C9-47B3-9DA1-F2BF8D839F7E}" type="datetime1">
              <a:rPr lang="en-US" smtClean="0"/>
              <a:t>2/28/2023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739B90-5D50-4424-B51D-53C391621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F9286-3A00-4D3C-A3F0-50AC9045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275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933BE2-665A-42DA-A3B7-835F81A3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8FA-06AB-4884-A69B-986B96E68A24}" type="datetime1">
              <a:rPr lang="en-US" smtClean="0"/>
              <a:t>2/28/2023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4DBCBD-AD42-432D-ABA9-20D616AF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40251-3596-4673-B24B-59A6F9ED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895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A81A1-6D8E-4DD6-8E49-DABDE6D10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3F18F-F78D-4A31-A6BC-6552105BC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2C2F4-BDF4-4A4F-AA3D-52692932C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3850F-5C87-4F08-9658-EAF049B6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7ABA-0172-4F9C-889D-567164F66BCD}" type="datetime1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BCE9A-A746-4439-B5D3-966FBC8E5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D3B51-AA2E-4AA1-8062-A0D476D8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165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02CF7-F453-4B3E-9510-D74797987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E2A1B9-8A2A-4B49-8B79-76D3EEB36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FEA03-0EC4-4085-AE63-4AA492D61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5AD5B-0DEA-4C6F-94D2-FAA99F2E5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6A5B-8AE7-4A41-B5A7-9ADC6686DC18}" type="datetime1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C6744-7CBA-4A1D-8F87-10699F98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D9048-35FF-4BE9-8157-BE4BAA1C7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552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1CB7E8AE-A3AC-4BB7-A5C6-F00EC697B265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984D45-0ED3-4D03-8E44-5E355C913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545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687D6E-D1E9-489C-9AA9-3575C39BA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49450"/>
            <a:ext cx="10515600" cy="4195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64E9C-08EE-4B1B-B3FC-D6D997F4E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246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fld id="{57E0CF6C-748E-4B7A-BC8B-3011EF78ED13}" type="datetime1">
              <a:rPr lang="en-US" smtClean="0"/>
              <a:pPr/>
              <a:t>2/28/2023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0A1F1-38FE-4C27-81E6-A43A54793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2460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6B39A-FFD8-42EF-ADC7-7DB3B302F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246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091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61" r:id="rId8"/>
    <p:sldLayoutId id="2147483758" r:id="rId9"/>
    <p:sldLayoutId id="2147483759" r:id="rId10"/>
    <p:sldLayoutId id="2147483760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644DE9-8D09-43E2-BA69-F57482CFC9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C23C919-B32E-40FF-B3D8-631316E84E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1B17B84-F8A7-4053-9C9D-91E3CA7FFE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0"/>
            <a:ext cx="12188951" cy="6858000"/>
          </a:xfrm>
          <a:prstGeom prst="rect">
            <a:avLst/>
          </a:prstGeom>
          <a:blipFill dpi="0" rotWithShape="1">
            <a:blip r:embed="rId2">
              <a:alphaModFix amt="30000"/>
              <a:lum bright="70000" contrast="-70000"/>
            </a:blip>
            <a:srcRect/>
            <a:tile tx="889000" ty="0" sx="100000" sy="100000" flip="xy" algn="t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360A54C-C65A-8BAC-002B-9D8F64B31EF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70000"/>
          </a:blip>
          <a:srcRect t="3513" r="6" b="6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0AFF248-04F7-C919-D4DF-D8685CAB6E6E}"/>
              </a:ext>
            </a:extLst>
          </p:cNvPr>
          <p:cNvSpPr txBox="1"/>
          <p:nvPr/>
        </p:nvSpPr>
        <p:spPr>
          <a:xfrm>
            <a:off x="178210" y="2925095"/>
            <a:ext cx="2968112" cy="1569660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2400" b="1" dirty="0">
                <a:solidFill>
                  <a:schemeClr val="bg1"/>
                </a:solidFill>
                <a:latin typeface="Century Gothic"/>
              </a:rPr>
              <a:t>Chestnut Class</a:t>
            </a:r>
            <a:endParaRPr lang="en-US" sz="2400" b="1">
              <a:solidFill>
                <a:schemeClr val="bg1"/>
              </a:solidFill>
            </a:endParaRPr>
          </a:p>
          <a:p>
            <a:pPr algn="ctr"/>
            <a:r>
              <a:rPr lang="en-GB" sz="2400" b="1" dirty="0">
                <a:solidFill>
                  <a:schemeClr val="bg1"/>
                </a:solidFill>
                <a:latin typeface="Century Gothic"/>
              </a:rPr>
              <a:t>Spring 2nd half</a:t>
            </a:r>
          </a:p>
          <a:p>
            <a:pPr algn="ctr"/>
            <a:r>
              <a:rPr lang="en-GB" sz="2400" b="1" dirty="0">
                <a:solidFill>
                  <a:schemeClr val="bg1"/>
                </a:solidFill>
                <a:latin typeface="Century Gothic"/>
              </a:rPr>
              <a:t>We are land lovers</a:t>
            </a:r>
          </a:p>
          <a:p>
            <a:pPr algn="ctr"/>
            <a:r>
              <a:rPr lang="en-GB" sz="2400" b="1" dirty="0">
                <a:solidFill>
                  <a:schemeClr val="bg1"/>
                </a:solidFill>
                <a:latin typeface="Century Gothic"/>
              </a:rPr>
              <a:t>Rivers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92A57B-8FB4-632C-2552-30B82A25EA5A}"/>
              </a:ext>
            </a:extLst>
          </p:cNvPr>
          <p:cNvSpPr txBox="1"/>
          <p:nvPr/>
        </p:nvSpPr>
        <p:spPr>
          <a:xfrm>
            <a:off x="165918" y="196643"/>
            <a:ext cx="2968112" cy="2585323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entury Gothic"/>
              </a:rPr>
              <a:t>GEOGRAPHY</a:t>
            </a:r>
          </a:p>
          <a:p>
            <a:pPr algn="ctr"/>
            <a:r>
              <a:rPr lang="en-GB" dirty="0">
                <a:solidFill>
                  <a:schemeClr val="bg1"/>
                </a:solidFill>
                <a:latin typeface="Century Gothic"/>
              </a:rPr>
              <a:t>Sketch sections of rivers and topography.</a:t>
            </a:r>
          </a:p>
          <a:p>
            <a:pPr algn="ctr"/>
            <a:r>
              <a:rPr lang="en-GB" dirty="0">
                <a:solidFill>
                  <a:schemeClr val="bg1"/>
                </a:solidFill>
                <a:latin typeface="Century Gothic"/>
              </a:rPr>
              <a:t>Look at how land use changes over time.</a:t>
            </a:r>
          </a:p>
          <a:p>
            <a:pPr algn="ctr"/>
            <a:r>
              <a:rPr lang="en-GB" dirty="0">
                <a:solidFill>
                  <a:schemeClr val="bg1"/>
                </a:solidFill>
                <a:latin typeface="Century Gothic"/>
              </a:rPr>
              <a:t>Name and locate places in the UK</a:t>
            </a:r>
          </a:p>
          <a:p>
            <a:pPr algn="ctr"/>
            <a:r>
              <a:rPr lang="en-GB" dirty="0">
                <a:solidFill>
                  <a:schemeClr val="bg1"/>
                </a:solidFill>
                <a:latin typeface="Century Gothic"/>
              </a:rPr>
              <a:t>Look at human and physical features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339DAF-BC44-5131-334A-36E677360B1F}"/>
              </a:ext>
            </a:extLst>
          </p:cNvPr>
          <p:cNvSpPr txBox="1"/>
          <p:nvPr/>
        </p:nvSpPr>
        <p:spPr>
          <a:xfrm>
            <a:off x="3287661" y="196644"/>
            <a:ext cx="4283174" cy="3151611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entury Gothic"/>
              </a:rPr>
              <a:t>MATHS</a:t>
            </a:r>
            <a:endParaRPr lang="en-US" dirty="0">
              <a:solidFill>
                <a:schemeClr val="bg1"/>
              </a:solidFill>
              <a:latin typeface="Avenir Next LT Pro"/>
            </a:endParaRPr>
          </a:p>
          <a:p>
            <a:pPr algn="ctr"/>
            <a:r>
              <a:rPr lang="en-GB" dirty="0">
                <a:solidFill>
                  <a:schemeClr val="bg1"/>
                </a:solidFill>
                <a:latin typeface="Century Gothic"/>
              </a:rPr>
              <a:t>Understand place value of 4 digit numbers</a:t>
            </a:r>
          </a:p>
          <a:p>
            <a:pPr algn="ctr"/>
            <a:r>
              <a:rPr lang="en-GB" dirty="0">
                <a:solidFill>
                  <a:schemeClr val="bg1"/>
                </a:solidFill>
                <a:latin typeface="Century Gothic"/>
              </a:rPr>
              <a:t>Read and write 4 digit numbers in numbers and words.</a:t>
            </a:r>
          </a:p>
          <a:p>
            <a:pPr algn="ctr"/>
            <a:r>
              <a:rPr lang="en-GB" dirty="0">
                <a:solidFill>
                  <a:schemeClr val="bg1"/>
                </a:solidFill>
                <a:latin typeface="Century Gothic"/>
              </a:rPr>
              <a:t>Count in steps of 25 and 1000.</a:t>
            </a:r>
          </a:p>
          <a:p>
            <a:pPr algn="ctr"/>
            <a:r>
              <a:rPr lang="en-GB" dirty="0">
                <a:solidFill>
                  <a:schemeClr val="bg1"/>
                </a:solidFill>
                <a:latin typeface="Century Gothic"/>
              </a:rPr>
              <a:t>Find 1000 more/less than a given number.</a:t>
            </a:r>
          </a:p>
          <a:p>
            <a:pPr algn="ctr"/>
            <a:r>
              <a:rPr lang="en-GB" dirty="0">
                <a:solidFill>
                  <a:schemeClr val="bg1"/>
                </a:solidFill>
                <a:latin typeface="Century Gothic"/>
              </a:rPr>
              <a:t>Times tables to x12</a:t>
            </a:r>
          </a:p>
          <a:p>
            <a:pPr algn="ctr"/>
            <a:r>
              <a:rPr lang="en-GB" dirty="0">
                <a:solidFill>
                  <a:schemeClr val="bg1"/>
                </a:solidFill>
                <a:latin typeface="Century Gothic"/>
              </a:rPr>
              <a:t>See knowledge organiser on website for more information.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A687DD4-B81C-0E56-38E8-5F53D5746639}"/>
              </a:ext>
            </a:extLst>
          </p:cNvPr>
          <p:cNvSpPr txBox="1"/>
          <p:nvPr/>
        </p:nvSpPr>
        <p:spPr>
          <a:xfrm>
            <a:off x="165919" y="4633449"/>
            <a:ext cx="2968112" cy="2031325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entury Gothic"/>
              </a:rPr>
              <a:t>SCIENCE</a:t>
            </a:r>
          </a:p>
          <a:p>
            <a:pPr algn="ctr"/>
            <a:r>
              <a:rPr lang="en-GB" dirty="0">
                <a:solidFill>
                  <a:schemeClr val="bg1"/>
                </a:solidFill>
                <a:latin typeface="Century Gothic"/>
              </a:rPr>
              <a:t>Living things and their </a:t>
            </a:r>
            <a:r>
              <a:rPr lang="en-GB" dirty="0" err="1">
                <a:solidFill>
                  <a:schemeClr val="bg1"/>
                </a:solidFill>
                <a:latin typeface="Century Gothic"/>
              </a:rPr>
              <a:t>habitiats</a:t>
            </a:r>
            <a:r>
              <a:rPr lang="en-GB" dirty="0">
                <a:solidFill>
                  <a:schemeClr val="bg1"/>
                </a:solidFill>
                <a:latin typeface="Century Gothic"/>
              </a:rPr>
              <a:t>.</a:t>
            </a:r>
          </a:p>
          <a:p>
            <a:pPr algn="ctr"/>
            <a:r>
              <a:rPr lang="en-GB" dirty="0">
                <a:solidFill>
                  <a:schemeClr val="bg1"/>
                </a:solidFill>
                <a:latin typeface="Century Gothic"/>
              </a:rPr>
              <a:t>Focus on grouping/classification of different species.</a:t>
            </a:r>
          </a:p>
          <a:p>
            <a:pPr algn="ctr"/>
            <a:r>
              <a:rPr lang="en-GB" dirty="0">
                <a:solidFill>
                  <a:schemeClr val="bg1"/>
                </a:solidFill>
                <a:latin typeface="Century Gothic"/>
              </a:rPr>
              <a:t>Environmental changes. 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4B03CFA-DF2D-5D1F-9228-2165F8CA7DD1}"/>
              </a:ext>
            </a:extLst>
          </p:cNvPr>
          <p:cNvSpPr txBox="1"/>
          <p:nvPr/>
        </p:nvSpPr>
        <p:spPr>
          <a:xfrm>
            <a:off x="7712179" y="196643"/>
            <a:ext cx="4356918" cy="3139321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entury Gothic"/>
              </a:rPr>
              <a:t>ENGLISH</a:t>
            </a:r>
          </a:p>
          <a:p>
            <a:pPr algn="ctr"/>
            <a:r>
              <a:rPr lang="en-GB" dirty="0">
                <a:solidFill>
                  <a:schemeClr val="bg1"/>
                </a:solidFill>
                <a:latin typeface="Century Gothic"/>
              </a:rPr>
              <a:t>Real life stories</a:t>
            </a:r>
          </a:p>
          <a:p>
            <a:pPr algn="ctr"/>
            <a:r>
              <a:rPr lang="en-GB" dirty="0">
                <a:solidFill>
                  <a:schemeClr val="bg1"/>
                </a:solidFill>
                <a:latin typeface="Century Gothic"/>
              </a:rPr>
              <a:t>The class will be focusing on character description and dialogue.</a:t>
            </a:r>
          </a:p>
          <a:p>
            <a:pPr algn="ctr"/>
            <a:r>
              <a:rPr lang="en-GB" dirty="0">
                <a:solidFill>
                  <a:schemeClr val="bg1"/>
                </a:solidFill>
                <a:latin typeface="Century Gothic"/>
              </a:rPr>
              <a:t>The children will then be creating their own real-life story.</a:t>
            </a:r>
          </a:p>
          <a:p>
            <a:pPr algn="ctr"/>
            <a:r>
              <a:rPr lang="en-GB" dirty="0">
                <a:solidFill>
                  <a:schemeClr val="bg1"/>
                </a:solidFill>
                <a:latin typeface="Century Gothic"/>
              </a:rPr>
              <a:t>We will continue to focus on sentence structure, using different punctuation, appropriate grammar and spellings.</a:t>
            </a:r>
          </a:p>
          <a:p>
            <a:pPr algn="ctr"/>
            <a:endParaRPr lang="en-GB" dirty="0">
              <a:solidFill>
                <a:schemeClr val="bg1"/>
              </a:solidFill>
              <a:latin typeface="Century Gothic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FCB8CF5-E0CE-A8CF-A2A4-324ED1233E7C}"/>
              </a:ext>
            </a:extLst>
          </p:cNvPr>
          <p:cNvSpPr txBox="1"/>
          <p:nvPr/>
        </p:nvSpPr>
        <p:spPr>
          <a:xfrm>
            <a:off x="9666336" y="3588774"/>
            <a:ext cx="2329017" cy="923330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entury Gothic"/>
              </a:rPr>
              <a:t>LIFE SKILLS</a:t>
            </a:r>
            <a:endParaRPr lang="en-US">
              <a:solidFill>
                <a:schemeClr val="bg1"/>
              </a:solidFill>
              <a:latin typeface="Avenir Next LT Pro"/>
            </a:endParaRPr>
          </a:p>
          <a:p>
            <a:pPr algn="ctr"/>
            <a:r>
              <a:rPr lang="en-GB" dirty="0">
                <a:solidFill>
                  <a:schemeClr val="bg1"/>
                </a:solidFill>
                <a:latin typeface="Century Gothic"/>
              </a:rPr>
              <a:t>Growing and changing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A47BBE3-207A-A1E5-A1E1-6E22E36CCC7B}"/>
              </a:ext>
            </a:extLst>
          </p:cNvPr>
          <p:cNvSpPr txBox="1"/>
          <p:nvPr/>
        </p:nvSpPr>
        <p:spPr>
          <a:xfrm>
            <a:off x="3287661" y="3428998"/>
            <a:ext cx="3164756" cy="2031325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entury Gothic"/>
              </a:rPr>
              <a:t>DESIGN AND TECHNOLOGY</a:t>
            </a:r>
          </a:p>
          <a:p>
            <a:pPr algn="ctr"/>
            <a:r>
              <a:rPr lang="en-GB" dirty="0">
                <a:solidFill>
                  <a:schemeClr val="bg1"/>
                </a:solidFill>
                <a:latin typeface="Century Gothic"/>
              </a:rPr>
              <a:t>Design and build a </a:t>
            </a:r>
            <a:r>
              <a:rPr lang="en-GB" dirty="0" err="1">
                <a:solidFill>
                  <a:schemeClr val="bg1"/>
                </a:solidFill>
                <a:latin typeface="Century Gothic"/>
              </a:rPr>
              <a:t>pavillion</a:t>
            </a:r>
            <a:r>
              <a:rPr lang="en-GB" dirty="0">
                <a:solidFill>
                  <a:schemeClr val="bg1"/>
                </a:solidFill>
                <a:latin typeface="Century Gothic"/>
              </a:rPr>
              <a:t> that is strong and stable.</a:t>
            </a:r>
          </a:p>
          <a:p>
            <a:pPr algn="ctr"/>
            <a:r>
              <a:rPr lang="en-GB" dirty="0">
                <a:solidFill>
                  <a:schemeClr val="bg1"/>
                </a:solidFill>
                <a:latin typeface="Century Gothic"/>
              </a:rPr>
              <a:t>Select appropriate materials.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58A80A4-6E38-8491-E0B6-34722F1B8438}"/>
              </a:ext>
            </a:extLst>
          </p:cNvPr>
          <p:cNvSpPr txBox="1"/>
          <p:nvPr/>
        </p:nvSpPr>
        <p:spPr>
          <a:xfrm>
            <a:off x="9666338" y="4633450"/>
            <a:ext cx="2390467" cy="2031325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entury Gothic"/>
              </a:rPr>
              <a:t>RELIGIOUS EDUCATION</a:t>
            </a:r>
            <a:endParaRPr lang="en-US">
              <a:solidFill>
                <a:schemeClr val="bg1"/>
              </a:solidFill>
              <a:latin typeface="Avenir Next LT Pro"/>
            </a:endParaRPr>
          </a:p>
          <a:p>
            <a:pPr algn="ctr"/>
            <a:r>
              <a:rPr lang="en-GB" dirty="0">
                <a:solidFill>
                  <a:schemeClr val="bg1"/>
                </a:solidFill>
                <a:latin typeface="Century Gothic"/>
              </a:rPr>
              <a:t>Christianity</a:t>
            </a:r>
          </a:p>
          <a:p>
            <a:pPr algn="ctr"/>
            <a:r>
              <a:rPr lang="en-GB" dirty="0">
                <a:solidFill>
                  <a:schemeClr val="bg1"/>
                </a:solidFill>
                <a:latin typeface="Century Gothic"/>
              </a:rPr>
              <a:t>Is forgiveness always possible for Christians?</a:t>
            </a:r>
          </a:p>
          <a:p>
            <a:pPr algn="ctr"/>
            <a:r>
              <a:rPr lang="en-GB" dirty="0">
                <a:solidFill>
                  <a:schemeClr val="bg1"/>
                </a:solidFill>
                <a:latin typeface="Century Gothic"/>
              </a:rPr>
              <a:t>Easter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156E5B4-EF66-FC18-2341-C9D7E38A38D8}"/>
              </a:ext>
            </a:extLst>
          </p:cNvPr>
          <p:cNvSpPr txBox="1"/>
          <p:nvPr/>
        </p:nvSpPr>
        <p:spPr>
          <a:xfrm>
            <a:off x="6556887" y="4928418"/>
            <a:ext cx="2968112" cy="1754326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entury Gothic"/>
              </a:rPr>
              <a:t>COMPUTING</a:t>
            </a:r>
          </a:p>
          <a:p>
            <a:pPr algn="ctr"/>
            <a:r>
              <a:rPr lang="en-GB" dirty="0">
                <a:solidFill>
                  <a:schemeClr val="bg1"/>
                </a:solidFill>
                <a:latin typeface="Century Gothic"/>
              </a:rPr>
              <a:t>We are co-authors</a:t>
            </a:r>
          </a:p>
          <a:p>
            <a:pPr algn="ctr"/>
            <a:r>
              <a:rPr lang="en-GB" dirty="0">
                <a:solidFill>
                  <a:schemeClr val="bg1"/>
                </a:solidFill>
                <a:latin typeface="Century Gothic"/>
              </a:rPr>
              <a:t>Research</a:t>
            </a:r>
          </a:p>
          <a:p>
            <a:pPr algn="ctr"/>
            <a:r>
              <a:rPr lang="en-GB" dirty="0">
                <a:solidFill>
                  <a:schemeClr val="bg1"/>
                </a:solidFill>
                <a:latin typeface="Century Gothic"/>
              </a:rPr>
              <a:t>Creating a </a:t>
            </a:r>
            <a:r>
              <a:rPr lang="en-GB" dirty="0" err="1">
                <a:solidFill>
                  <a:schemeClr val="bg1"/>
                </a:solidFill>
                <a:latin typeface="Century Gothic"/>
              </a:rPr>
              <a:t>wikipedia</a:t>
            </a:r>
            <a:r>
              <a:rPr lang="en-GB" dirty="0">
                <a:solidFill>
                  <a:schemeClr val="bg1"/>
                </a:solidFill>
                <a:latin typeface="Century Gothic"/>
              </a:rPr>
              <a:t> page</a:t>
            </a:r>
          </a:p>
          <a:p>
            <a:pPr algn="ctr"/>
            <a:r>
              <a:rPr lang="en-GB" dirty="0">
                <a:solidFill>
                  <a:schemeClr val="bg1"/>
                </a:solidFill>
                <a:latin typeface="Century Gothic"/>
              </a:rPr>
              <a:t>E-safety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E462C78-5EB1-A3B4-2DFA-2FAEFB1E15CA}"/>
              </a:ext>
            </a:extLst>
          </p:cNvPr>
          <p:cNvSpPr txBox="1"/>
          <p:nvPr/>
        </p:nvSpPr>
        <p:spPr>
          <a:xfrm>
            <a:off x="6556886" y="3588771"/>
            <a:ext cx="2968112" cy="1200329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entury Gothic"/>
              </a:rPr>
              <a:t>SPANISH</a:t>
            </a:r>
            <a:endParaRPr lang="en-US">
              <a:solidFill>
                <a:schemeClr val="bg1"/>
              </a:solidFill>
              <a:latin typeface="Avenir Next LT Pro"/>
            </a:endParaRPr>
          </a:p>
          <a:p>
            <a:pPr algn="ctr"/>
            <a:r>
              <a:rPr lang="en-GB" dirty="0">
                <a:solidFill>
                  <a:schemeClr val="bg1"/>
                </a:solidFill>
                <a:latin typeface="Century Gothic"/>
              </a:rPr>
              <a:t>Definite (</a:t>
            </a:r>
            <a:r>
              <a:rPr lang="en-GB" dirty="0" err="1">
                <a:solidFill>
                  <a:schemeClr val="bg1"/>
                </a:solidFill>
                <a:latin typeface="Century Gothic"/>
              </a:rPr>
              <a:t>el</a:t>
            </a:r>
            <a:r>
              <a:rPr lang="en-GB" dirty="0">
                <a:solidFill>
                  <a:schemeClr val="bg1"/>
                </a:solidFill>
                <a:latin typeface="Century Gothic"/>
              </a:rPr>
              <a:t>, la) and indefinite (un, </a:t>
            </a:r>
            <a:r>
              <a:rPr lang="en-GB" dirty="0" err="1">
                <a:solidFill>
                  <a:schemeClr val="bg1"/>
                </a:solidFill>
                <a:latin typeface="Century Gothic"/>
              </a:rPr>
              <a:t>una</a:t>
            </a:r>
            <a:r>
              <a:rPr lang="en-GB" dirty="0">
                <a:solidFill>
                  <a:schemeClr val="bg1"/>
                </a:solidFill>
                <a:latin typeface="Century Gothic"/>
              </a:rPr>
              <a:t>)article.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D4E02DA-A611-EA0B-967F-8489D21D5E62}"/>
              </a:ext>
            </a:extLst>
          </p:cNvPr>
          <p:cNvSpPr txBox="1"/>
          <p:nvPr/>
        </p:nvSpPr>
        <p:spPr>
          <a:xfrm>
            <a:off x="3287661" y="5542932"/>
            <a:ext cx="3152466" cy="1200329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entury Gothic"/>
              </a:rPr>
              <a:t>MUSIC</a:t>
            </a:r>
          </a:p>
          <a:p>
            <a:pPr algn="ctr"/>
            <a:r>
              <a:rPr lang="en-GB" dirty="0">
                <a:solidFill>
                  <a:schemeClr val="bg1"/>
                </a:solidFill>
                <a:latin typeface="Century Gothic"/>
              </a:rPr>
              <a:t>African Drumming </a:t>
            </a:r>
          </a:p>
          <a:p>
            <a:pPr algn="ctr"/>
            <a:r>
              <a:rPr lang="en-GB" dirty="0">
                <a:solidFill>
                  <a:schemeClr val="bg1"/>
                </a:solidFill>
                <a:latin typeface="Century Gothic"/>
              </a:rPr>
              <a:t>Focusing on </a:t>
            </a:r>
            <a:r>
              <a:rPr lang="en-GB" dirty="0" err="1">
                <a:solidFill>
                  <a:schemeClr val="bg1"/>
                </a:solidFill>
                <a:latin typeface="Century Gothic"/>
              </a:rPr>
              <a:t>compostion</a:t>
            </a:r>
            <a:r>
              <a:rPr lang="en-GB" dirty="0">
                <a:solidFill>
                  <a:schemeClr val="bg1"/>
                </a:solidFill>
                <a:latin typeface="Century Gothic"/>
              </a:rPr>
              <a:t>, beat and pulse.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BlockprintVTI">
  <a:themeElements>
    <a:clrScheme name="AnalogousFromDarkSeedLeftStep">
      <a:dk1>
        <a:srgbClr val="000000"/>
      </a:dk1>
      <a:lt1>
        <a:srgbClr val="FFFFFF"/>
      </a:lt1>
      <a:dk2>
        <a:srgbClr val="243141"/>
      </a:dk2>
      <a:lt2>
        <a:srgbClr val="E8E2E2"/>
      </a:lt2>
      <a:accent1>
        <a:srgbClr val="45B0AB"/>
      </a:accent1>
      <a:accent2>
        <a:srgbClr val="3BB17B"/>
      </a:accent2>
      <a:accent3>
        <a:srgbClr val="47B454"/>
      </a:accent3>
      <a:accent4>
        <a:srgbClr val="5EB13B"/>
      </a:accent4>
      <a:accent5>
        <a:srgbClr val="8DAC43"/>
      </a:accent5>
      <a:accent6>
        <a:srgbClr val="B1A23B"/>
      </a:accent6>
      <a:hlink>
        <a:srgbClr val="618C2E"/>
      </a:hlink>
      <a:folHlink>
        <a:srgbClr val="7F7F7F"/>
      </a:folHlink>
    </a:clrScheme>
    <a:fontScheme name="Custom 56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ckprintVTI" id="{AA8C8908-6BA4-477C-AEA4-CB6C32A1FE3B}" vid="{36392749-7C1D-4938-93BB-440CD2A1B0A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BlockprintVTI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208</cp:revision>
  <dcterms:created xsi:type="dcterms:W3CDTF">2023-02-28T12:15:42Z</dcterms:created>
  <dcterms:modified xsi:type="dcterms:W3CDTF">2023-02-28T13:53:58Z</dcterms:modified>
</cp:coreProperties>
</file>